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8" r:id="rId4"/>
    <p:sldId id="279" r:id="rId5"/>
    <p:sldId id="260" r:id="rId6"/>
    <p:sldId id="261" r:id="rId7"/>
    <p:sldId id="277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H. Doornbos-Zigter" initials="MD" lastIdx="9" clrIdx="0">
    <p:extLst>
      <p:ext uri="{19B8F6BF-5375-455C-9EA6-DF929625EA0E}">
        <p15:presenceInfo xmlns:p15="http://schemas.microsoft.com/office/powerpoint/2012/main" userId="M.H. Doornbos-Zig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0" d="100"/>
          <a:sy n="90" d="100"/>
        </p:scale>
        <p:origin x="426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7T10:54:51.841" idx="9">
    <p:pos x="2016" y="1124"/>
    <p:text>Inleveren teamwoordenboek en teamboekjes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879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21-10-2020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achtbanen te gek zijn!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vertellen waarom mensen vaak meedoen met de groep en waarom iemand niet mee zou willen doen met de groep.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We kunnen uitleggen waarom je tegen jezelf zou liegen.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966" y="2649705"/>
            <a:ext cx="2563034" cy="256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achtbanen te gek zijn!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462" y="3597428"/>
            <a:ext cx="2239501" cy="1464958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vergelijken, 	bespreken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Duo-lezen: blz. 88 t/m 90 t/m 	Dubbelblij gevoel…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Subkopjes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bespreken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37" y="1905757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437" y="440788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achtbanen te gek zijn!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halen.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966" y="1990726"/>
            <a:ext cx="2563034" cy="256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Lezen: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90 vanaf ‘Waarom geld..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98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Toets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 afmaken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achtbanen te gek zijn!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8143" y="4318847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5694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655344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Voorbereiden op de schrijf-/tekenopdracht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5" y="1506755"/>
            <a:ext cx="709956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Illustraties/foto’s zoeken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Illustraties/foto’s opplakken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achtbanen te gek zijn!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088980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214051" y="2556351"/>
            <a:ext cx="3439049" cy="2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schrijf-/tekenopdracht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indent="-28575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Schrijf-/tekenopdracht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achtbanen te gek zijn!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670525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achtbanen te gek zijn!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illustraties/foto’s voor het boek vinden en bijpassende bijschriften maken.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966" y="1990726"/>
            <a:ext cx="2563034" cy="256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10799388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Illustraties zoeken en bijschriften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Bijschriften nalezen op fouten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Overleggen hoe jullie de opdracht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 presenteren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Schrijf-/tekenopdracht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achtbanen te gek zijn!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347349" y="2777357"/>
            <a:ext cx="2562196" cy="205304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2328702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3" y="4177889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543878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Een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000" y="2590622"/>
            <a:ext cx="6350000" cy="393582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achtbanen te gek zijn!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leugentje om bestwil 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verantwoordelijk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traditie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vloeiend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verslaafd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pels 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731709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(spreek)woordenboek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Studiewijzer ‘Woord en betekenis’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invullen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achtbanen te gek zijn!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9203" y="3425103"/>
            <a:ext cx="151036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9"/>
          <p:cNvSpPr txBox="1"/>
          <p:nvPr/>
        </p:nvSpPr>
        <p:spPr>
          <a:xfrm>
            <a:off x="696000" y="949054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3" name="Tekstvak 18"/>
          <p:cNvSpPr txBox="1"/>
          <p:nvPr/>
        </p:nvSpPr>
        <p:spPr>
          <a:xfrm>
            <a:off x="5131513" y="949054"/>
            <a:ext cx="648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Vragen bedenken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61 t/m 67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4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achtbanen te gek zijn!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Afbeelding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06" y="1917182"/>
            <a:ext cx="2748042" cy="2448444"/>
          </a:xfrm>
          <a:prstGeom prst="rect">
            <a:avLst/>
          </a:prstGeom>
        </p:spPr>
      </p:pic>
      <p:pic>
        <p:nvPicPr>
          <p:cNvPr id="7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325" y="3398953"/>
            <a:ext cx="498306" cy="473075"/>
          </a:xfrm>
          <a:prstGeom prst="rect">
            <a:avLst/>
          </a:prstGeom>
        </p:spPr>
      </p:pic>
      <p:pic>
        <p:nvPicPr>
          <p:cNvPr id="8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82440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4"/>
          <p:cNvSpPr txBox="1"/>
          <p:nvPr/>
        </p:nvSpPr>
        <p:spPr>
          <a:xfrm>
            <a:off x="6276000" y="1089094"/>
            <a:ext cx="547365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4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achtbanen te gek zijn!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882" y="3357240"/>
            <a:ext cx="2305849" cy="1508360"/>
          </a:xfrm>
          <a:prstGeom prst="rect">
            <a:avLst/>
          </a:prstGeom>
        </p:spPr>
      </p:pic>
      <p:sp>
        <p:nvSpPr>
          <p:cNvPr id="7" name="Tekstvak 12"/>
          <p:cNvSpPr txBox="1"/>
          <p:nvPr/>
        </p:nvSpPr>
        <p:spPr>
          <a:xfrm>
            <a:off x="695324" y="107994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uitleggen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blz. 64 en 67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Vraag bespreken</a:t>
            </a:r>
          </a:p>
        </p:txBody>
      </p:sp>
      <p:sp>
        <p:nvSpPr>
          <p:cNvPr id="8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9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6" y="1661731"/>
            <a:ext cx="551985" cy="524036"/>
          </a:xfrm>
          <a:prstGeom prst="rect">
            <a:avLst/>
          </a:prstGeom>
        </p:spPr>
      </p:pic>
      <p:pic>
        <p:nvPicPr>
          <p:cNvPr id="1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5" y="378346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achtbanen te gek zijn!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eigen woorden uitleggen wat het Pavlov-effect is.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met behulp van een ideeënboom samenvatten waarom bewegen gezond voor je is.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966" y="2649705"/>
            <a:ext cx="2563034" cy="256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7928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620273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68 t/m 77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achtbanen te gek zijn!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9329" y="579099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315477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710" y="348515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083170"/>
            <a:ext cx="547365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7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achtbanen te gek zijn!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117" y="3179510"/>
            <a:ext cx="2432055" cy="1590917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442348" y="1079948"/>
            <a:ext cx="5653652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vergelijken,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Duo-lezen blz. 75 t/m 77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Vraag bespreken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758825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99" y="1680018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99" y="409661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achtbanen te gek zijn!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behulp van een ideeënboom de informatie over waarom lachen gezond is samenvatten.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966" y="2307038"/>
            <a:ext cx="2563034" cy="256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3609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847042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78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90 t/m Dubbelblij 	gevoel…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Waarom achtbanen te gek zijn!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83" y="770287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62096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2436</TotalTime>
  <Words>1002</Words>
  <Application>Microsoft Office PowerPoint</Application>
  <PresentationFormat>Widescreen</PresentationFormat>
  <Paragraphs>263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182</cp:revision>
  <dcterms:created xsi:type="dcterms:W3CDTF">2017-07-26T14:05:48Z</dcterms:created>
  <dcterms:modified xsi:type="dcterms:W3CDTF">2020-10-21T09:18:08Z</dcterms:modified>
</cp:coreProperties>
</file>